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2147482451" r:id="rId70"/>
    <p:sldId id="2147482452" r:id="rId71"/>
    <p:sldId id="6568" r:id="rId72"/>
    <p:sldId id="6613" r:id="rId73"/>
    <p:sldId id="6614" r:id="rId74"/>
    <p:sldId id="6584" r:id="rId75"/>
    <p:sldId id="6615" r:id="rId76"/>
    <p:sldId id="6583" r:id="rId77"/>
    <p:sldId id="6616" r:id="rId78"/>
    <p:sldId id="6617" r:id="rId79"/>
    <p:sldId id="2147482453" r:id="rId80"/>
    <p:sldId id="309" r:id="rId81"/>
    <p:sldId id="2147482455" r:id="rId82"/>
    <p:sldId id="2147482454" r:id="rId83"/>
    <p:sldId id="2147482456" r:id="rId84"/>
    <p:sldId id="2147482457" r:id="rId85"/>
    <p:sldId id="2147482458" r:id="rId86"/>
    <p:sldId id="2147482459" r:id="rId87"/>
    <p:sldId id="214748246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78"/>
  </p:normalViewPr>
  <p:slideViewPr>
    <p:cSldViewPr snapToGrid="0">
      <p:cViewPr varScale="1">
        <p:scale>
          <a:sx n="196" d="100"/>
          <a:sy n="196" d="100"/>
        </p:scale>
        <p:origin x="2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08D2-896B-5C69-1833-B1651D77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787F65-EC9F-4B93-1CAF-A57E2F10C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8FEFF9-5924-1699-AC89-F68B2803D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4D3F42-943B-D6A9-C4C7-8F3F62689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187-190A-A120-7497-348C6AC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41C3E-1B6D-2265-3E1B-DF161CA33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7C276-C3C6-B297-6E6B-E9F1C3EA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051E-68AB-0736-E580-F70DC05D1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DC3C-4765-B473-0ACB-AF95EC93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2710-BC8E-89F7-C2AD-99389447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E3BB-DC60-A3A8-0E1E-BCEEDFC0A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F55D-7137-15D7-35E1-B519E1F8B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9113-77F7-DE18-21EB-A2FA190B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E675-E085-C95C-733A-2DD1B5BE7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D38F3-7A2F-F968-2FEF-47F19E88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EC7F-3804-5276-EF04-B6E4F6FE8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0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</a:t>
            </a:r>
            <a:r>
              <a:rPr lang="en-US"/>
              <a:t>the data</a:t>
            </a:r>
            <a:endParaRPr lang="en-US" dirty="0"/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travel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travel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307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641631" y="3504416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A4C5-8B26-FF8E-6D4D-3E3C509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F51E61-1495-134D-5E0A-EA0B0A298F14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C49C8C-036C-0E19-B2EB-C5A1B02111D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01107-D410-D1AF-0694-896F0BF6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35D80E-95F7-8F0C-3C9F-1CF60895C3E6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45FD6EB-E184-A710-E42A-230C93C0E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495209-66D4-8EC6-9E8E-9A4853E4E563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DE02A2-FE87-4C71-6CCC-B902EA167DA9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2BC3E2-8DD9-854D-E3EE-1BDFDACCBE92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112CF4-A362-E592-9D77-A9F3D133B878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715560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56D3-A8E7-0524-1074-E14DD11A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A6FE856-12F1-FADB-A4F6-FEB41E5ED99E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45325F68-900D-28A0-D60C-B413D661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Agent Demo Amazon Bedrock</a:t>
            </a:r>
            <a:br>
              <a:rPr lang="en-US" dirty="0"/>
            </a:br>
            <a:r>
              <a:rPr lang="en-US" dirty="0"/>
              <a:t>AWS Console &amp; Inline Agents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6210-EF9B-729E-A3FA-23711479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945CC580-4594-302C-E864-4F9C4207827F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EA9AB5C5-AB5F-5DB3-69F7-D50572A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Desing - MLOPs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DE2226-8274-6C80-7819-0D43536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E05AF9A-811F-CEDF-E05A-E907438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B85DBC-4960-A9D8-22C0-657107BE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Sagemaker</a:t>
            </a:r>
            <a:r>
              <a:rPr lang="en-US" sz="1400" dirty="0">
                <a:solidFill>
                  <a:schemeClr val="bg1"/>
                </a:solidFill>
              </a:rPr>
              <a:t> AI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940AF2D-58A2-D534-737E-8154E4D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22E-5AF7-36FE-A29B-1631D4EB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BFF94BB-E905-9F59-A7F5-6E9A9C86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F175B-A904-0D57-28BB-5FBECD78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7" y="1157996"/>
            <a:ext cx="9328739" cy="53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3781</Words>
  <Application>Microsoft Macintosh PowerPoint</Application>
  <PresentationFormat>Widescreen</PresentationFormat>
  <Paragraphs>1457</Paragraphs>
  <Slides>87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Agent Demo Amazon Bedrock AWS Console &amp; Inline Agents</vt:lpstr>
      <vt:lpstr>System Desing - MLOPs</vt:lpstr>
      <vt:lpstr>MLOps-ready features and capabilities</vt:lpstr>
      <vt:lpstr>MLOps-ready features and capabilities</vt:lpstr>
      <vt:lpstr>MLOps- Design</vt:lpstr>
      <vt:lpstr>MLOps- Design</vt:lpstr>
      <vt:lpstr>MLOps- Design</vt:lpstr>
      <vt:lpstr>MLOps- Design</vt:lpstr>
      <vt:lpstr>MLOps-ready features and capabilities</vt:lpstr>
      <vt:lpstr>MLOps- Design</vt:lpstr>
      <vt:lpstr>MLOps- Design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63</cp:revision>
  <dcterms:created xsi:type="dcterms:W3CDTF">2024-11-16T07:50:51Z</dcterms:created>
  <dcterms:modified xsi:type="dcterms:W3CDTF">2024-12-18T06:37:36Z</dcterms:modified>
</cp:coreProperties>
</file>